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2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056"/>
    <a:srgbClr val="5F2622"/>
    <a:srgbClr val="1BA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/>
    <p:restoredTop sz="94762"/>
  </p:normalViewPr>
  <p:slideViewPr>
    <p:cSldViewPr snapToGrid="0" snapToObjects="1" showGuides="1">
      <p:cViewPr varScale="1">
        <p:scale>
          <a:sx n="156" d="100"/>
          <a:sy n="156" d="100"/>
        </p:scale>
        <p:origin x="1032" y="168"/>
      </p:cViewPr>
      <p:guideLst>
        <p:guide orient="horz" pos="1242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9258A3-3233-6C4D-A33D-05936E4C0D66}" type="datetimeFigureOut">
              <a:rPr lang="en-US"/>
              <a:pPr/>
              <a:t>5/14/24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4F6DC3-AF90-F840-9482-C7101E9D5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29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95500"/>
            <a:ext cx="762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50229"/>
      </p:ext>
    </p:extLst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78722" y="2956068"/>
            <a:ext cx="7767506" cy="907089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8722" y="3863157"/>
            <a:ext cx="7767506" cy="4094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www.aosonline.org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1073774"/>
            <a:ext cx="762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54869"/>
      </p:ext>
    </p:extLst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722" y="2956068"/>
            <a:ext cx="7767506" cy="907089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722" y="3863157"/>
            <a:ext cx="7767506" cy="4094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1073774"/>
            <a:ext cx="762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38837"/>
      </p:ext>
    </p:extLst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346200"/>
            <a:ext cx="7767637" cy="3248024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200"/>
              </a:spcBef>
              <a:buClr>
                <a:srgbClr val="1BA8A9"/>
              </a:buClr>
              <a:buSzPct val="75000"/>
              <a:buFont typeface="Arial"/>
              <a:buNone/>
              <a:defRPr sz="28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spcBef>
                <a:spcPts val="1200"/>
              </a:spcBef>
              <a:buFont typeface="Arial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2pPr>
            <a:lvl3pPr marL="914400" indent="0">
              <a:spcBef>
                <a:spcPts val="1200"/>
              </a:spcBef>
              <a:buFont typeface="Arial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3pPr>
            <a:lvl4pPr marL="1371600" indent="0">
              <a:spcBef>
                <a:spcPts val="120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4pPr>
            <a:lvl5pPr marL="1828800" indent="0">
              <a:spcBef>
                <a:spcPts val="1200"/>
              </a:spcBef>
              <a:buFont typeface="Arial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52709"/>
      </p:ext>
    </p:extLst>
  </p:cSld>
  <p:clrMapOvr>
    <a:masterClrMapping/>
  </p:clrMapOvr>
  <p:transition spd="slow" advClick="0"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346200"/>
            <a:ext cx="7767637" cy="3248024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buClr>
                <a:srgbClr val="008000"/>
              </a:buClr>
              <a:buSzPct val="75000"/>
              <a:buFont typeface="Arial"/>
              <a:buChar char="•"/>
              <a:defRPr sz="2800">
                <a:solidFill>
                  <a:schemeClr val="tx1"/>
                </a:solidFill>
                <a:latin typeface="Garamond"/>
                <a:cs typeface="Garamond"/>
              </a:defRPr>
            </a:lvl1pPr>
            <a:lvl2pPr marL="800100" indent="-34290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Garamond"/>
                <a:cs typeface="Garamond"/>
              </a:defRPr>
            </a:lvl2pPr>
            <a:lvl3pPr marL="1257300" indent="-34290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Garamond"/>
                <a:cs typeface="Garamond"/>
              </a:defRPr>
            </a:lvl3pPr>
            <a:lvl4pPr marL="1657350" indent="-28575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1800">
                <a:solidFill>
                  <a:schemeClr val="tx1"/>
                </a:solidFill>
                <a:latin typeface="Garamond"/>
                <a:cs typeface="Garamond"/>
              </a:defRPr>
            </a:lvl4pPr>
            <a:lvl5pPr marL="2114550" indent="-28575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DF73ED-AB07-4264-32C4-45029DF8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5102435"/>
      </p:ext>
    </p:extLst>
  </p:cSld>
  <p:clrMapOvr>
    <a:masterClrMapping/>
  </p:clrMapOvr>
  <p:transition spd="slow" advClick="0"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1346200"/>
            <a:ext cx="3902075" cy="32480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>
                <a:solidFill>
                  <a:schemeClr val="tx1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4249863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91050" y="361825"/>
            <a:ext cx="3883025" cy="777875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>
                <a:solidFill>
                  <a:srgbClr val="008000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81903"/>
      </p:ext>
    </p:extLst>
  </p:cSld>
  <p:clrMapOvr>
    <a:masterClrMapping/>
  </p:clrMapOvr>
  <p:transition spd="slow" advClick="0"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9144000" cy="393730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87388" y="4167755"/>
            <a:ext cx="7786687" cy="4264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84637"/>
      </p:ext>
    </p:extLst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7388" y="1345809"/>
            <a:ext cx="3662111" cy="324841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8000"/>
              </a:buClr>
              <a:buSzPct val="75000"/>
              <a:buFont typeface="Arial"/>
              <a:buChar char="•"/>
              <a:defRPr sz="2800">
                <a:solidFill>
                  <a:schemeClr val="tx1"/>
                </a:solidFill>
                <a:latin typeface="Garamond"/>
                <a:cs typeface="Garamond"/>
              </a:defRPr>
            </a:lvl1pPr>
            <a:lvl2pPr marL="800100" indent="-342900">
              <a:buClr>
                <a:srgbClr val="008000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Garamond"/>
                <a:cs typeface="Garamond"/>
              </a:defRPr>
            </a:lvl2pPr>
            <a:lvl3pPr marL="1257300" indent="-342900">
              <a:buClr>
                <a:srgbClr val="008000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Garamond"/>
                <a:cs typeface="Garamond"/>
              </a:defRPr>
            </a:lvl3pPr>
            <a:lvl4pPr marL="1657350" indent="-285750">
              <a:buClr>
                <a:srgbClr val="008000"/>
              </a:buClr>
              <a:buFont typeface="Arial"/>
              <a:buChar char="•"/>
              <a:defRPr sz="1800">
                <a:solidFill>
                  <a:schemeClr val="tx1"/>
                </a:solidFill>
                <a:latin typeface="Garamond"/>
                <a:cs typeface="Garamond"/>
              </a:defRPr>
            </a:lvl4pPr>
            <a:lvl5pPr marL="2114550" indent="-285750">
              <a:buClr>
                <a:srgbClr val="008000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797565" y="1345283"/>
            <a:ext cx="3662111" cy="324841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8000"/>
              </a:buClr>
              <a:buSzPct val="75000"/>
              <a:buFont typeface="Arial"/>
              <a:buChar char="•"/>
              <a:defRPr sz="28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800100" indent="-342900">
              <a:buClr>
                <a:srgbClr val="008000"/>
              </a:buClr>
              <a:buFont typeface="Arial"/>
              <a:buChar char="•"/>
              <a:defRPr sz="2400">
                <a:solidFill>
                  <a:srgbClr val="000000"/>
                </a:solidFill>
                <a:latin typeface="Garamond"/>
                <a:cs typeface="Garamond"/>
              </a:defRPr>
            </a:lvl2pPr>
            <a:lvl3pPr marL="1257300" indent="-342900">
              <a:buClr>
                <a:srgbClr val="008000"/>
              </a:buClr>
              <a:buFont typeface="Arial"/>
              <a:buChar char="•"/>
              <a:defRPr sz="2000">
                <a:solidFill>
                  <a:srgbClr val="000000"/>
                </a:solidFill>
                <a:latin typeface="Garamond"/>
                <a:cs typeface="Garamond"/>
              </a:defRPr>
            </a:lvl3pPr>
            <a:lvl4pPr marL="1657350" indent="-285750">
              <a:buClr>
                <a:srgbClr val="008000"/>
              </a:buClr>
              <a:buFont typeface="Arial"/>
              <a:buChar char="•"/>
              <a:defRPr sz="1800">
                <a:solidFill>
                  <a:srgbClr val="000000"/>
                </a:solidFill>
                <a:latin typeface="Garamond"/>
                <a:cs typeface="Garamond"/>
              </a:defRPr>
            </a:lvl4pPr>
            <a:lvl5pPr marL="2114550" indent="-285750">
              <a:buClr>
                <a:srgbClr val="008000"/>
              </a:buClr>
              <a:buFont typeface="Arial"/>
              <a:buChar char="•"/>
              <a:defRPr sz="1600">
                <a:solidFill>
                  <a:srgbClr val="000000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D38B82-C118-ADF3-3923-CC78DE6B0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5633045"/>
      </p:ext>
    </p:extLst>
  </p:cSld>
  <p:clrMapOvr>
    <a:masterClrMapping/>
  </p:clrMapOvr>
  <p:transition spd="slow" advClick="0"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05629"/>
              </p:ext>
            </p:extLst>
          </p:nvPr>
        </p:nvGraphicFramePr>
        <p:xfrm>
          <a:off x="687388" y="1339851"/>
          <a:ext cx="7767638" cy="325437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883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3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HEADER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Field 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Field 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Field 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751D5B-2269-0D8F-B0F9-C80CE7BB7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0763856"/>
      </p:ext>
    </p:extLst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19739"/>
      </p:ext>
    </p:extLst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</p:sldLayoutIdLst>
  <p:transition spd="slow" advClick="0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•"/>
        <a:defRPr sz="32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–"/>
        <a:defRPr sz="28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•"/>
        <a:defRPr sz="24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–"/>
        <a:defRPr sz="20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»"/>
        <a:defRPr sz="20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309505"/>
      </p:ext>
    </p:extLst>
  </p:cSld>
  <p:clrMapOvr>
    <a:masterClrMapping/>
  </p:clrMapOvr>
  <p:transition spd="slow"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9701-AEF5-D1B1-92F6-C95320288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298AD-22BE-822E-1488-6DFFC4CAE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Date / Subtitle</a:t>
            </a:r>
          </a:p>
        </p:txBody>
      </p:sp>
    </p:spTree>
    <p:extLst>
      <p:ext uri="{BB962C8B-B14F-4D97-AF65-F5344CB8AC3E}">
        <p14:creationId xmlns:p14="http://schemas.microsoft.com/office/powerpoint/2010/main" val="498686829"/>
      </p:ext>
    </p:extLst>
  </p:cSld>
  <p:clrMapOvr>
    <a:masterClrMapping/>
  </p:clrMapOvr>
  <p:transition spd="slow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CC6A8-B8AF-7BFD-373A-A012790A9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D2FC3-348B-4A84-4F14-A9BA237ED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Centered text</a:t>
            </a:r>
          </a:p>
        </p:txBody>
      </p:sp>
    </p:spTree>
    <p:extLst>
      <p:ext uri="{BB962C8B-B14F-4D97-AF65-F5344CB8AC3E}">
        <p14:creationId xmlns:p14="http://schemas.microsoft.com/office/powerpoint/2010/main" val="3179838369"/>
      </p:ext>
    </p:extLst>
  </p:cSld>
  <p:clrMapOvr>
    <a:masterClrMapping/>
  </p:clrMapOvr>
  <p:transition spd="slow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CA02CC-11D7-0092-1782-1AA8CEA61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Bulleted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C63C4B-0574-C1F7-0ACE-E4462A5F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798712599"/>
      </p:ext>
    </p:extLst>
  </p:cSld>
  <p:clrMapOvr>
    <a:masterClrMapping/>
  </p:clrMapOvr>
  <p:transition spd="slow"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F3747FD-2999-EE06-A889-6F5D301256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 align top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1EFD4-24E8-F6A5-CE9F-4D8FBF8FDA10}"/>
              </a:ext>
            </a:extLst>
          </p:cNvPr>
          <p:cNvSpPr>
            <a:spLocks noGrp="1"/>
          </p:cNvSpPr>
          <p:nvPr>
            <p:ph type="pic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1E18ED-8BC6-48F2-5B51-74EE03DE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792304745"/>
      </p:ext>
    </p:extLst>
  </p:cSld>
  <p:clrMapOvr>
    <a:masterClrMapping/>
  </p:clrMapOvr>
  <p:transition spd="slow"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4B51E56-7CBF-87E2-752C-7452E7A3CE6D}"/>
              </a:ext>
            </a:extLst>
          </p:cNvPr>
          <p:cNvSpPr>
            <a:spLocks noGrp="1"/>
          </p:cNvSpPr>
          <p:nvPr>
            <p:ph type="pic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9B0D1-00A3-E923-8047-1EA6E234E5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Caption</a:t>
            </a:r>
          </a:p>
        </p:txBody>
      </p:sp>
    </p:spTree>
    <p:extLst>
      <p:ext uri="{BB962C8B-B14F-4D97-AF65-F5344CB8AC3E}">
        <p14:creationId xmlns:p14="http://schemas.microsoft.com/office/powerpoint/2010/main" val="810580313"/>
      </p:ext>
    </p:extLst>
  </p:cSld>
  <p:clrMapOvr>
    <a:masterClrMapping/>
  </p:clrMapOvr>
  <p:transition spd="slow"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C85E1D-E4EA-1A96-30C3-43527C22C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Bulleted list left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C467D-A05A-8744-738C-99D29F83045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Bulleted list right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DCBE9A-184B-ACFA-C276-4B0921AF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984161495"/>
      </p:ext>
    </p:extLst>
  </p:cSld>
  <p:clrMapOvr>
    <a:masterClrMapping/>
  </p:clrMapOvr>
  <p:transition spd="slow" advClick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142754"/>
      </p:ext>
    </p:extLst>
  </p:cSld>
  <p:clrMapOvr>
    <a:masterClrMapping/>
  </p:clrMapOvr>
  <p:transition spd="slow" advClick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E0B33-65EC-16DD-98D7-D6310A496B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2A834-0A17-B064-8655-FF6B08BBF4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www.aosonline.org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82727"/>
      </p:ext>
    </p:extLst>
  </p:cSld>
  <p:clrMapOvr>
    <a:masterClrMapping/>
  </p:clrMapOvr>
  <p:transition spd="slow" advClick="0">
    <p:fade/>
  </p:transition>
</p:sld>
</file>

<file path=ppt/theme/theme1.xml><?xml version="1.0" encoding="utf-8"?>
<a:theme xmlns:a="http://schemas.openxmlformats.org/drawingml/2006/main" name="AAPOS PPT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659C70CADE44AB0C9DB10E39E201C" ma:contentTypeVersion="18" ma:contentTypeDescription="Create a new document." ma:contentTypeScope="" ma:versionID="1ac3983a1a94295614bc1a2bce2931ca">
  <xsd:schema xmlns:xsd="http://www.w3.org/2001/XMLSchema" xmlns:xs="http://www.w3.org/2001/XMLSchema" xmlns:p="http://schemas.microsoft.com/office/2006/metadata/properties" xmlns:ns2="e1ee09f4-14ab-49b0-905a-6add1c10f644" xmlns:ns3="22ec06d1-5cec-4313-97e5-48cba22d23e8" targetNamespace="http://schemas.microsoft.com/office/2006/metadata/properties" ma:root="true" ma:fieldsID="72cc4d79d05ebca761c01a8d60b75c2b" ns2:_="" ns3:_="">
    <xsd:import namespace="e1ee09f4-14ab-49b0-905a-6add1c10f644"/>
    <xsd:import namespace="22ec06d1-5cec-4313-97e5-48cba22d23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e09f4-14ab-49b0-905a-6add1c10f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98c6a90-e30b-4e8c-8629-86f9368c70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c06d1-5cec-4313-97e5-48cba22d23e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8a4918-9665-4984-9864-12f6e77d18ef}" ma:internalName="TaxCatchAll" ma:showField="CatchAllData" ma:web="22ec06d1-5cec-4313-97e5-48cba22d23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ec06d1-5cec-4313-97e5-48cba22d23e8" xsi:nil="true"/>
    <lcf76f155ced4ddcb4097134ff3c332f xmlns="e1ee09f4-14ab-49b0-905a-6add1c10f6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6E8C5B7-E891-4702-A910-16D09BAC06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ee09f4-14ab-49b0-905a-6add1c10f644"/>
    <ds:schemaRef ds:uri="22ec06d1-5cec-4313-97e5-48cba22d23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C6F25-0F80-421D-9367-2E7A21A504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FD866C-812A-4624-95D0-1D4E470CDBDF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e1ee09f4-14ab-49b0-905a-6add1c10f644"/>
    <ds:schemaRef ds:uri="http://schemas.microsoft.com/office/infopath/2007/PartnerControls"/>
    <ds:schemaRef ds:uri="http://schemas.openxmlformats.org/package/2006/metadata/core-properties"/>
    <ds:schemaRef ds:uri="22ec06d1-5cec-4313-97e5-48cba22d23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AAPOS PPT_template_FINAL.potx</Template>
  <TotalTime>2707</TotalTime>
  <Words>31</Words>
  <Application>Microsoft Macintosh PowerPoint</Application>
  <PresentationFormat>On-screen Show (16:9)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Fairfield LT Std Heavy</vt:lpstr>
      <vt:lpstr>Garamond</vt:lpstr>
      <vt:lpstr>Georgia</vt:lpstr>
      <vt:lpstr>AAPOS PPT_template_FINAL</vt:lpstr>
      <vt:lpstr>PowerPoint Presentation</vt:lpstr>
      <vt:lpstr>Presentation Title</vt:lpstr>
      <vt:lpstr>Header</vt:lpstr>
      <vt:lpstr>Header</vt:lpstr>
      <vt:lpstr>Header</vt:lpstr>
      <vt:lpstr>PowerPoint Presentation</vt:lpstr>
      <vt:lpstr>Header</vt:lpstr>
      <vt:lpstr>PowerPoint Presentation</vt:lpstr>
      <vt:lpstr>Thank You</vt:lpstr>
    </vt:vector>
  </TitlesOfParts>
  <Company>Children's Eye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AAPOS.ORG</dc:title>
  <dc:creator>K. David Epley, M.D.</dc:creator>
  <cp:lastModifiedBy>Jasmine Minato</cp:lastModifiedBy>
  <cp:revision>233</cp:revision>
  <dcterms:created xsi:type="dcterms:W3CDTF">2010-04-06T15:44:51Z</dcterms:created>
  <dcterms:modified xsi:type="dcterms:W3CDTF">2024-05-14T20:47:19Z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0x010100A85659C70CADE44AB0C9DB10E39E201C</vt:lpwstr>
  </property>
  <property fmtid="{D5CDD505-2E9C-101B-9397-08002B2CF9AE}" pid="3" name="MediaServiceImageTags">
    <vt:lpwstr/>
  </property>
</Properties>
</file>