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sldIdLst>
    <p:sldId id="257" r:id="rId2"/>
    <p:sldId id="258" r:id="rId3"/>
    <p:sldId id="261" r:id="rId4"/>
    <p:sldId id="260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2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056"/>
    <a:srgbClr val="5F2622"/>
    <a:srgbClr val="1BA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71"/>
    <p:restoredTop sz="94754"/>
  </p:normalViewPr>
  <p:slideViewPr>
    <p:cSldViewPr snapToGrid="0" snapToObjects="1" showGuides="1">
      <p:cViewPr varScale="1">
        <p:scale>
          <a:sx n="108" d="100"/>
          <a:sy n="108" d="100"/>
        </p:scale>
        <p:origin x="893" y="86"/>
      </p:cViewPr>
      <p:guideLst>
        <p:guide orient="horz" pos="124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9258A3-3233-6C4D-A33D-05936E4C0D66}" type="datetimeFigureOut">
              <a:rPr lang="en-US"/>
              <a:pPr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4F6DC3-AF90-F840-9482-C7101E9D5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29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95500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50229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78722" y="2956068"/>
            <a:ext cx="7767506" cy="907089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8722" y="3863157"/>
            <a:ext cx="7767506" cy="409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www.aosonline.org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1073774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54869"/>
      </p:ext>
    </p:extLst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722" y="2956068"/>
            <a:ext cx="7767506" cy="907089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722" y="3863157"/>
            <a:ext cx="7767506" cy="4094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1073774"/>
            <a:ext cx="762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38837"/>
      </p:ext>
    </p:extLst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346200"/>
            <a:ext cx="7767637" cy="3248024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200"/>
              </a:spcBef>
              <a:buClr>
                <a:srgbClr val="1BA8A9"/>
              </a:buClr>
              <a:buSzPct val="75000"/>
              <a:buFont typeface="Arial"/>
              <a:buNone/>
              <a:defRPr sz="2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spcBef>
                <a:spcPts val="1200"/>
              </a:spcBef>
              <a:buFont typeface="Arial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2pPr>
            <a:lvl3pPr marL="914400" indent="0">
              <a:spcBef>
                <a:spcPts val="1200"/>
              </a:spcBef>
              <a:buFont typeface="Arial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3pPr>
            <a:lvl4pPr marL="1371600" indent="0">
              <a:spcBef>
                <a:spcPts val="120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4pPr>
            <a:lvl5pPr marL="1828800" indent="0">
              <a:spcBef>
                <a:spcPts val="1200"/>
              </a:spcBef>
              <a:buFont typeface="Arial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52709"/>
      </p:ext>
    </p:extLst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346200"/>
            <a:ext cx="7767637" cy="324802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800100" indent="-34290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Garamond"/>
                <a:cs typeface="Garamond"/>
              </a:defRPr>
            </a:lvl2pPr>
            <a:lvl3pPr marL="1257300" indent="-34290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Garamond"/>
                <a:cs typeface="Garamond"/>
              </a:defRPr>
            </a:lvl3pPr>
            <a:lvl4pPr marL="1657350" indent="-28575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1800">
                <a:solidFill>
                  <a:schemeClr val="tx1"/>
                </a:solidFill>
                <a:latin typeface="Garamond"/>
                <a:cs typeface="Garamond"/>
              </a:defRPr>
            </a:lvl4pPr>
            <a:lvl5pPr marL="2114550" indent="-285750">
              <a:spcBef>
                <a:spcPts val="1200"/>
              </a:spcBef>
              <a:buClr>
                <a:srgbClr val="008000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aramond"/>
                <a:ea typeface="MS PGothic" pitchFamily="34" charset="-128"/>
                <a:cs typeface="Garamon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5102435"/>
      </p:ext>
    </p:extLst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1346200"/>
            <a:ext cx="3902075" cy="324802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4249863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91050" y="361825"/>
            <a:ext cx="3883025" cy="777875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>
                <a:solidFill>
                  <a:srgbClr val="008000"/>
                </a:solidFill>
                <a:latin typeface="Garamond"/>
                <a:cs typeface="Garamo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81903"/>
      </p:ext>
    </p:extLst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9144000" cy="393730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87388" y="4167755"/>
            <a:ext cx="7786687" cy="4264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84637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7388" y="1345809"/>
            <a:ext cx="3662111" cy="324841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chemeClr val="tx1"/>
                </a:solidFill>
                <a:latin typeface="Garamond"/>
                <a:cs typeface="Garamond"/>
              </a:defRPr>
            </a:lvl1pPr>
            <a:lvl2pPr marL="800100" indent="-342900">
              <a:buClr>
                <a:srgbClr val="008000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Garamond"/>
                <a:cs typeface="Garamond"/>
              </a:defRPr>
            </a:lvl2pPr>
            <a:lvl3pPr marL="1257300" indent="-342900">
              <a:buClr>
                <a:srgbClr val="008000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Garamond"/>
                <a:cs typeface="Garamond"/>
              </a:defRPr>
            </a:lvl3pPr>
            <a:lvl4pPr marL="1657350" indent="-285750">
              <a:buClr>
                <a:srgbClr val="008000"/>
              </a:buClr>
              <a:buFont typeface="Arial"/>
              <a:buChar char="•"/>
              <a:defRPr sz="1800">
                <a:solidFill>
                  <a:schemeClr val="tx1"/>
                </a:solidFill>
                <a:latin typeface="Garamond"/>
                <a:cs typeface="Garamond"/>
              </a:defRPr>
            </a:lvl4pPr>
            <a:lvl5pPr marL="2114550" indent="-285750">
              <a:buClr>
                <a:srgbClr val="008000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797565" y="1345283"/>
            <a:ext cx="3662111" cy="324841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8000"/>
              </a:buClr>
              <a:buSzPct val="75000"/>
              <a:buFont typeface="Arial"/>
              <a:buChar char="•"/>
              <a:defRPr sz="2800">
                <a:solidFill>
                  <a:srgbClr val="000000"/>
                </a:solidFill>
                <a:latin typeface="Garamond"/>
                <a:cs typeface="Garamond"/>
              </a:defRPr>
            </a:lvl1pPr>
            <a:lvl2pPr marL="800100" indent="-342900">
              <a:buClr>
                <a:srgbClr val="008000"/>
              </a:buClr>
              <a:buFont typeface="Arial"/>
              <a:buChar char="•"/>
              <a:defRPr sz="2400">
                <a:solidFill>
                  <a:srgbClr val="000000"/>
                </a:solidFill>
                <a:latin typeface="Garamond"/>
                <a:cs typeface="Garamond"/>
              </a:defRPr>
            </a:lvl2pPr>
            <a:lvl3pPr marL="1257300" indent="-342900">
              <a:buClr>
                <a:srgbClr val="008000"/>
              </a:buClr>
              <a:buFont typeface="Arial"/>
              <a:buChar char="•"/>
              <a:defRPr sz="2000">
                <a:solidFill>
                  <a:srgbClr val="000000"/>
                </a:solidFill>
                <a:latin typeface="Garamond"/>
                <a:cs typeface="Garamond"/>
              </a:defRPr>
            </a:lvl3pPr>
            <a:lvl4pPr marL="1657350" indent="-285750">
              <a:buClr>
                <a:srgbClr val="008000"/>
              </a:buClr>
              <a:buFont typeface="Arial"/>
              <a:buChar char="•"/>
              <a:defRPr sz="1800">
                <a:solidFill>
                  <a:srgbClr val="000000"/>
                </a:solidFill>
                <a:latin typeface="Garamond"/>
                <a:cs typeface="Garamond"/>
              </a:defRPr>
            </a:lvl4pPr>
            <a:lvl5pPr marL="2114550" indent="-285750">
              <a:buClr>
                <a:srgbClr val="008000"/>
              </a:buClr>
              <a:buFont typeface="Arial"/>
              <a:buChar char="•"/>
              <a:defRPr sz="1600">
                <a:solidFill>
                  <a:srgbClr val="000000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aramond"/>
                <a:ea typeface="MS PGothic" pitchFamily="34" charset="-128"/>
                <a:cs typeface="Garamon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33045"/>
      </p:ext>
    </p:extLst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05629"/>
              </p:ext>
            </p:extLst>
          </p:nvPr>
        </p:nvGraphicFramePr>
        <p:xfrm>
          <a:off x="687388" y="1339851"/>
          <a:ext cx="7767638" cy="325437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883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3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HEADER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Field 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Field 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Field 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7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87387" y="361826"/>
            <a:ext cx="7767637" cy="777875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aramond"/>
                <a:ea typeface="MS PGothic" pitchFamily="34" charset="-128"/>
                <a:cs typeface="Garamon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Georgia" charset="0"/>
                <a:ea typeface="MS PGothic" pitchFamily="34" charset="-128"/>
                <a:cs typeface="Georgi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Fairfield LT Std Heavy" charset="0"/>
                <a:ea typeface="ＭＳ Ｐゴシック" charset="-128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3856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4799806"/>
            <a:ext cx="1581150" cy="19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9739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</p:sldLayoutIdLst>
  <p:transition spd="slow" advClick="0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32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8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24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»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have the following financial interests relative to my presentation:</a:t>
            </a:r>
          </a:p>
          <a:p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12860"/>
      </p:ext>
    </p:extLst>
  </p:cSld>
  <p:clrMapOvr>
    <a:masterClrMapping/>
  </p:clrMapOvr>
  <p:transition spd="slow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1500s.</a:t>
            </a:r>
          </a:p>
        </p:txBody>
      </p:sp>
    </p:spTree>
    <p:extLst>
      <p:ext uri="{BB962C8B-B14F-4D97-AF65-F5344CB8AC3E}">
        <p14:creationId xmlns:p14="http://schemas.microsoft.com/office/powerpoint/2010/main" val="2204758915"/>
      </p:ext>
    </p:extLst>
  </p:cSld>
  <p:clrMapOvr>
    <a:masterClrMapping/>
  </p:clrMapOvr>
  <p:transition spd="slow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dirty="0"/>
              <a:t> 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699762749"/>
      </p:ext>
    </p:extLst>
  </p:cSld>
  <p:clrMapOvr>
    <a:masterClrMapping/>
  </p:clrMapOvr>
  <p:transition spd="slow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www.aosonline.org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69581"/>
      </p:ext>
    </p:extLst>
  </p:cSld>
  <p:clrMapOvr>
    <a:masterClrMapping/>
  </p:clrMapOvr>
  <p:transition spd="slow" advClick="0">
    <p:fade/>
  </p:transition>
</p:sld>
</file>

<file path=ppt/theme/theme1.xml><?xml version="1.0" encoding="utf-8"?>
<a:theme xmlns:a="http://schemas.openxmlformats.org/drawingml/2006/main" name="AAPOS PPT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AAPOS PPT_template_FINAL.potx</Template>
  <TotalTime>2696</TotalTime>
  <Words>81</Words>
  <Application>Microsoft Office PowerPoint</Application>
  <PresentationFormat>On-screen Show (16:9)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Century Gothic</vt:lpstr>
      <vt:lpstr>Fairfield LT Std Heavy</vt:lpstr>
      <vt:lpstr>Garamond</vt:lpstr>
      <vt:lpstr>Georgia</vt:lpstr>
      <vt:lpstr>AAPOS PPT_template_FINAL</vt:lpstr>
      <vt:lpstr>Presentation Title</vt:lpstr>
      <vt:lpstr>Financial Disclosure</vt:lpstr>
      <vt:lpstr>Header Title</vt:lpstr>
      <vt:lpstr>Header</vt:lpstr>
      <vt:lpstr>Thank You</vt:lpstr>
    </vt:vector>
  </TitlesOfParts>
  <Company>Children's Eye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AAPOS.ORG</dc:title>
  <dc:creator>K. David Epley, M.D.</dc:creator>
  <cp:lastModifiedBy>Amber Mendez</cp:lastModifiedBy>
  <cp:revision>231</cp:revision>
  <dcterms:created xsi:type="dcterms:W3CDTF">2010-04-06T15:44:51Z</dcterms:created>
  <dcterms:modified xsi:type="dcterms:W3CDTF">2018-11-15T18:49:34Z</dcterms:modified>
</cp:coreProperties>
</file>